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23" r:id="rId3"/>
    <p:sldId id="321" r:id="rId4"/>
    <p:sldId id="306" r:id="rId5"/>
    <p:sldId id="307" r:id="rId6"/>
    <p:sldId id="308" r:id="rId7"/>
    <p:sldId id="309" r:id="rId8"/>
    <p:sldId id="310" r:id="rId9"/>
    <p:sldId id="324" r:id="rId10"/>
    <p:sldId id="311" r:id="rId11"/>
    <p:sldId id="295" r:id="rId12"/>
    <p:sldId id="312" r:id="rId13"/>
    <p:sldId id="314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0000"/>
    <a:srgbClr val="0033CC"/>
    <a:srgbClr val="FFFF00"/>
    <a:srgbClr val="990000"/>
    <a:srgbClr val="1A059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>
        <p:scale>
          <a:sx n="66" d="100"/>
          <a:sy n="66" d="100"/>
        </p:scale>
        <p:origin x="-150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8B550-FB5A-4347-8A36-C27EAC425521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A84B3-7B3B-493A-A1B4-38F227EC28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B430F-4F09-45FA-9277-CB20A6DE5A5C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3187-E2B7-4A66-A0A4-59A967F5C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D161A-9180-4E12-81D1-F75DB3110311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87534-682E-4CED-BA00-D44D1CEA7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1A8CE-2600-4FD9-8B13-66A2F64789AD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2D491-3998-4570-AD50-2C249777E5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07058-D389-44B5-B55A-6866B625D78A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9C13E-6D20-4625-86F8-72FF8CEEC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20122-3F08-45DB-A50B-8FF535A5F3AF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F7334-7974-4A7B-B7E9-B6E20EA45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DC738-DA17-4DF7-86A5-2F8A5E98C343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E402A-7845-409D-9372-4D1F39EF90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E4FD2-8CB7-4232-A95E-B8A40CC2303E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3324-3F19-4579-AB31-42023002E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33A43-2DBB-49E2-B823-AC490EA74D50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BC80E-4A8D-4B88-B8F7-98F945826B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C4600-1F4C-45ED-B7B1-9B41B8234527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D7D9-8B31-490F-BE67-042468B94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71A38-BE7D-4E74-85BA-B13B8C89D7C2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FAD98-56BA-4BBB-8567-A3CC026E1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12DCDD-815C-4E7B-9DD6-A33F49D161B2}" type="datetimeFigureOut">
              <a:rPr lang="en-US" smtClean="0"/>
              <a:pPr>
                <a:defRPr/>
              </a:pPr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200C3-4F71-44F8-A278-13E4412CB6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95600" y="12192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67594" name="Picture 10" descr="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990600" cy="1981200"/>
          </a:xfrm>
          <a:prstGeom prst="rect">
            <a:avLst/>
          </a:prstGeom>
          <a:noFill/>
        </p:spPr>
      </p:pic>
      <p:sp>
        <p:nvSpPr>
          <p:cNvPr id="67595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514600"/>
            <a:ext cx="4343400" cy="1828800"/>
          </a:xfrm>
          <a:prstGeom prst="cloudCallout">
            <a:avLst>
              <a:gd name="adj1" fmla="val -40606"/>
              <a:gd name="adj2" fmla="val 89759"/>
            </a:avLst>
          </a:prstGeom>
          <a:solidFill>
            <a:schemeClr val="bg1"/>
          </a:solidFill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+ Cảnh vật trong nhà, ngoài vườn như thế nào?</a:t>
            </a:r>
          </a:p>
        </p:txBody>
      </p:sp>
      <p:sp>
        <p:nvSpPr>
          <p:cNvPr id="67596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286000"/>
            <a:ext cx="4648200" cy="2286000"/>
          </a:xfrm>
          <a:prstGeom prst="cloudCallout">
            <a:avLst>
              <a:gd name="adj1" fmla="val -58060"/>
              <a:gd name="adj2" fmla="val 96042"/>
            </a:avLst>
          </a:prstGeom>
          <a:solidFill>
            <a:schemeClr val="bg1"/>
          </a:solidFill>
          <a:ln w="12700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+ Bà mơ thấy gì?</a:t>
            </a:r>
          </a:p>
          <a:p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+ Vì sao có thể đoán bà mơ như vậy?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5" grpId="0" animBg="1"/>
      <p:bldP spid="67595" grpId="1" animBg="1"/>
      <p:bldP spid="675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gray">
          <a:xfrm>
            <a:off x="304800" y="2819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04800" y="3960813"/>
            <a:ext cx="861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Đêm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Tối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4766" name="WordArt 14"/>
          <p:cNvSpPr>
            <a:spLocks noChangeArrowheads="1" noChangeShapeType="1" noTextEdit="1"/>
          </p:cNvSpPr>
          <p:nvPr/>
        </p:nvSpPr>
        <p:spPr bwMode="auto">
          <a:xfrm>
            <a:off x="3657600" y="2743200"/>
            <a:ext cx="4800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luận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vai</a:t>
            </a:r>
            <a:endParaRPr lang="en-US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8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6" grpId="0" animBg="1"/>
      <p:bldP spid="74766" grpId="1" animBg="1"/>
      <p:bldP spid="7476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flowers_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27438"/>
            <a:ext cx="1219200" cy="1096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29" name="Picture 9" descr="3919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99038"/>
            <a:ext cx="1219200" cy="1096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6330" name="Picture 10" descr="post-47-11064420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99038"/>
            <a:ext cx="133985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6331" name="Picture 11" descr="flower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27438"/>
            <a:ext cx="12192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2" name="Picture 12" descr="flowers_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627438"/>
            <a:ext cx="1308100" cy="1096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6333" name="Picture 13" descr="DOT_Flowers_A_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627438"/>
            <a:ext cx="1252538" cy="1096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6334" name="Oval 14" descr="Bouquet"/>
          <p:cNvSpPr>
            <a:spLocks noChangeArrowheads="1"/>
          </p:cNvSpPr>
          <p:nvPr/>
        </p:nvSpPr>
        <p:spPr bwMode="auto">
          <a:xfrm>
            <a:off x="1447800" y="2971800"/>
            <a:ext cx="1905000" cy="533400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56335" name="Oval 15" descr="Bouquet"/>
          <p:cNvSpPr>
            <a:spLocks noChangeArrowheads="1"/>
          </p:cNvSpPr>
          <p:nvPr/>
        </p:nvSpPr>
        <p:spPr bwMode="auto">
          <a:xfrm>
            <a:off x="5867400" y="2895600"/>
            <a:ext cx="1905000" cy="533400"/>
          </a:xfrm>
          <a:prstGeom prst="ellipse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pic>
        <p:nvPicPr>
          <p:cNvPr id="56345" name="Picture 25" descr="Entertainment-02-jun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</p:spPr>
      </p:pic>
      <p:sp>
        <p:nvSpPr>
          <p:cNvPr id="56373" name="AutoShape 53"/>
          <p:cNvSpPr>
            <a:spLocks noChangeArrowheads="1"/>
          </p:cNvSpPr>
          <p:nvPr/>
        </p:nvSpPr>
        <p:spPr bwMode="gray">
          <a:xfrm>
            <a:off x="57150" y="42863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56374" name="WordArt 54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kể chuyện</a:t>
            </a:r>
          </a:p>
        </p:txBody>
      </p:sp>
      <p:sp>
        <p:nvSpPr>
          <p:cNvPr id="56375" name="AutoShape 55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</p:childTnLst>
        </p:cTn>
      </p:par>
    </p:tnLst>
    <p:bldLst>
      <p:bldP spid="56334" grpId="0" animBg="1"/>
      <p:bldP spid="56335" grpId="0" animBg="1"/>
      <p:bldP spid="56374" grpId="0" animBg="1"/>
      <p:bldP spid="563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blackWhite">
          <a:xfrm>
            <a:off x="0" y="617220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5000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352800" y="21336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Xem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sách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trang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29)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352800" y="2667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</a:rPr>
              <a:t>ngoại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1828800" y="3810000"/>
            <a:ext cx="579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6" grpId="0"/>
      <p:bldP spid="778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75796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0" y="-2209800"/>
            <a:ext cx="15240000" cy="11430000"/>
          </a:xfrm>
          <a:prstGeom prst="rect">
            <a:avLst/>
          </a:prstGeom>
          <a:noFill/>
        </p:spPr>
      </p:pic>
      <p:pic>
        <p:nvPicPr>
          <p:cNvPr id="79877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52" descr="DSTARS-P"/>
          <p:cNvPicPr>
            <a:picLocks noChangeAspect="1" noChangeArrowheads="1" noCrop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3" name="WordArt 11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9829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8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r>
              <a:rPr lang="vi-VN" sz="88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</a:t>
            </a:r>
            <a:r>
              <a:rPr lang="vi-VN" sz="8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88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88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3" name="Picture 11" descr="Khuc hat ru nhung em be lon tren lung me"/>
          <p:cNvPicPr>
            <a:picLocks noChangeAspect="1" noChangeArrowheads="1"/>
          </p:cNvPicPr>
          <p:nvPr/>
        </p:nvPicPr>
        <p:blipFill>
          <a:blip r:embed="rId2" cstate="print"/>
          <a:srcRect l="55453" t="26164" r="2141"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81000" y="603885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814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mg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8000" contrast="10000"/>
          </a:blip>
          <a:stretch>
            <a:fillRect/>
          </a:stretch>
        </p:blipFill>
        <p:spPr>
          <a:xfrm>
            <a:off x="2555748" y="2799429"/>
            <a:ext cx="4032504" cy="2127504"/>
          </a:xfrm>
          <a:noFill/>
          <a:ln/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3581400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NGƯỜI MẸ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7543800" y="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-76200" y="2738438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96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213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đọc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486400" y="2590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  <a:latin typeface="Times New Roman" pitchFamily="18" charset="0"/>
              </a:rPr>
              <a:t>Từ ngữ</a:t>
            </a:r>
          </a:p>
        </p:txBody>
      </p:sp>
      <p:sp>
        <p:nvSpPr>
          <p:cNvPr id="69646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bài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334000" y="2209800"/>
            <a:ext cx="76200" cy="4648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423988" y="2714625"/>
            <a:ext cx="1624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thiếp đi, 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771775" y="2714625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 choàng, 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0" y="3200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khẩn khoản, 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033588" y="3214688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 chã, 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124200" y="3219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 lẽo. </a:t>
            </a:r>
          </a:p>
        </p:txBody>
      </p:sp>
      <p:sp>
        <p:nvSpPr>
          <p:cNvPr id="69653" name="Text Box 2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4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914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5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chã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152400" y="3948113"/>
            <a:ext cx="525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H="1">
            <a:off x="1571625" y="40719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>
            <a:off x="79533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H="1">
            <a:off x="85248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3262313" y="4424363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H="1">
            <a:off x="20574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H="1">
            <a:off x="21336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H="1">
            <a:off x="20574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H="1">
            <a:off x="21336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flipH="1">
            <a:off x="51054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H="1">
            <a:off x="51816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304800" y="5257800"/>
            <a:ext cx="1371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261938" y="567213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762000" y="6538913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>
            <a:off x="2952750" y="6524625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2" name="AutoShape 40"/>
          <p:cNvSpPr>
            <a:spLocks noChangeArrowheads="1"/>
          </p:cNvSpPr>
          <p:nvPr/>
        </p:nvSpPr>
        <p:spPr bwMode="auto">
          <a:xfrm>
            <a:off x="5562600" y="4648200"/>
            <a:ext cx="3505200" cy="2209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endParaRPr lang="en-US" sz="2400" b="1" dirty="0">
              <a:solidFill>
                <a:srgbClr val="1A0597"/>
              </a:solidFill>
              <a:latin typeface="Times New Roman" pitchFamily="18" charset="0"/>
            </a:endParaRPr>
          </a:p>
          <a:p>
            <a:pPr algn="l"/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con.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con,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  <a:p>
            <a:pPr algn="l"/>
            <a:endParaRPr lang="en-US" sz="28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7543800" y="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5"/>
                  </p:tgtEl>
                </p:cond>
              </p:nextCondLst>
            </p:seq>
          </p:childTnLst>
        </p:cTn>
      </p:par>
    </p:tnLst>
    <p:bldLst>
      <p:bldP spid="69641" grpId="0"/>
      <p:bldP spid="69642" grpId="0"/>
      <p:bldP spid="69642" grpId="1"/>
      <p:bldP spid="69648" grpId="0"/>
      <p:bldP spid="69649" grpId="0"/>
      <p:bldP spid="69650" grpId="0"/>
      <p:bldP spid="69651" grpId="0"/>
      <p:bldP spid="69652" grpId="0"/>
      <p:bldP spid="69653" grpId="0"/>
      <p:bldP spid="69653" grpId="1"/>
      <p:bldP spid="69654" grpId="0"/>
      <p:bldP spid="69654" grpId="1"/>
      <p:bldP spid="69655" grpId="0"/>
      <p:bldP spid="69655" grpId="1"/>
      <p:bldP spid="69657" grpId="0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64" grpId="0" animBg="1"/>
      <p:bldP spid="69665" grpId="0" animBg="1"/>
      <p:bldP spid="69666" grpId="0" animBg="1"/>
      <p:bldP spid="69667" grpId="0" animBg="1"/>
      <p:bldP spid="69668" grpId="0" animBg="1"/>
      <p:bldP spid="69669" grpId="0" animBg="1"/>
      <p:bldP spid="69670" grpId="0" animBg="1"/>
      <p:bldP spid="69671" grpId="0" animBg="1"/>
      <p:bldP spid="696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AutoShape 7"/>
          <p:cNvSpPr>
            <a:spLocks noChangeArrowheads="1"/>
          </p:cNvSpPr>
          <p:nvPr/>
        </p:nvSpPr>
        <p:spPr bwMode="gray">
          <a:xfrm>
            <a:off x="0" y="762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gray">
          <a:xfrm>
            <a:off x="304800" y="22098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304800" y="2971800"/>
            <a:ext cx="5762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vắn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xảy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1?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2400" y="3657600"/>
            <a:ext cx="876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đứa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ốm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Mệt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,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Tỉnh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dậy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</a:rPr>
              <a:t> con,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hớt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</a:rPr>
              <a:t>: con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Chết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đi.Bà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xin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đuổi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gray">
          <a:xfrm>
            <a:off x="304800" y="2057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04800" y="2757487"/>
            <a:ext cx="781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52400" y="3275012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chấp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ôm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ghì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bụi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gai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lòng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sưởi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ẩm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đâm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chồi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nảy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lộc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nở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buốt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gíá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28600" y="4738687"/>
            <a:ext cx="8010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228600" y="53340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nước:khóc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nỗi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</a:rPr>
              <a:t>hòn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ngọc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71691" grpId="0"/>
      <p:bldP spid="71692" grpId="0"/>
      <p:bldP spid="716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92100" y="2971800"/>
            <a:ext cx="885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3399"/>
                </a:solidFill>
                <a:latin typeface="Times New Roman" pitchFamily="18" charset="0"/>
              </a:rPr>
              <a:t>+Thái độ của Thần Chết như thế nào khi thấy người mẹ?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28600" y="3459163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-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Ngạc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nhiên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tận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nơi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ở.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81000" y="4495800"/>
            <a:ext cx="498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+Người mẹ trả lời như thế nào?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81000" y="5181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-Bà trả lời: vì bà là mẹ, người mẹ có thể làm tất cả vì </a:t>
            </a:r>
          </a:p>
          <a:p>
            <a:pPr algn="l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con và bà đòi Thần Chết trả lại con cho mình.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304800" y="2057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AutoShape 7"/>
          <p:cNvSpPr>
            <a:spLocks noChangeArrowheads="1"/>
          </p:cNvSpPr>
          <p:nvPr/>
        </p:nvSpPr>
        <p:spPr bwMode="gray">
          <a:xfrm>
            <a:off x="76200" y="3810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04800" y="3214687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04800" y="3824287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dũng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04800" y="4357687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sợ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04800" y="4891087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c)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hi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con.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7145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800" b="1">
              <a:latin typeface="Times New Roman" pitchFamily="18" charset="0"/>
            </a:endParaRPr>
          </a:p>
        </p:txBody>
      </p:sp>
      <p:sp>
        <p:nvSpPr>
          <p:cNvPr id="73746" name="WordArt 18"/>
          <p:cNvSpPr>
            <a:spLocks noChangeArrowheads="1" noChangeShapeType="1" noTextEdit="1"/>
          </p:cNvSpPr>
          <p:nvPr/>
        </p:nvSpPr>
        <p:spPr bwMode="auto">
          <a:xfrm>
            <a:off x="3657600" y="2447925"/>
            <a:ext cx="3305175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Trao đổi nhóm đôi</a:t>
            </a:r>
            <a:endParaRPr lang="en-US" sz="36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>
                  <a:alpha val="8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3747" name="Picture 19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304800" y="2057400"/>
            <a:ext cx="274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42" grpId="0"/>
      <p:bldP spid="73743" grpId="0"/>
      <p:bldP spid="73745" grpId="0" animBg="1"/>
      <p:bldP spid="73746" grpId="0" animBg="1"/>
      <p:bldP spid="73746" grpId="1" animBg="1"/>
      <p:bldP spid="7374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-76200" y="2738438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96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2133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đọc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486400" y="2590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A0597"/>
                </a:solidFill>
                <a:latin typeface="Times New Roman" pitchFamily="18" charset="0"/>
              </a:rPr>
              <a:t>Từ ngữ</a:t>
            </a:r>
          </a:p>
        </p:txBody>
      </p:sp>
      <p:sp>
        <p:nvSpPr>
          <p:cNvPr id="69646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A0597"/>
                </a:solidFill>
                <a:latin typeface="Times New Roman" pitchFamily="18" charset="0"/>
              </a:rPr>
              <a:t>bài</a:t>
            </a:r>
            <a:endParaRPr lang="en-US" sz="32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334000" y="2209800"/>
            <a:ext cx="76200" cy="4648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423988" y="2714625"/>
            <a:ext cx="1624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thiếp đi, 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771775" y="2714625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 choàng, 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0" y="3200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khẩn khoản, 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033588" y="3214688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 chã, 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124200" y="3219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 lẽo. </a:t>
            </a:r>
          </a:p>
        </p:txBody>
      </p:sp>
      <p:sp>
        <p:nvSpPr>
          <p:cNvPr id="69653" name="Text Box 2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4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914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55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4343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chã</a:t>
            </a:r>
            <a:endParaRPr 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152400" y="3948113"/>
            <a:ext cx="5257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0" hangingPunct="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H="1">
            <a:off x="1571625" y="40719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>
            <a:off x="79533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H="1">
            <a:off x="852488" y="451485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>
            <a:off x="3262313" y="4424363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H="1">
            <a:off x="20574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H="1">
            <a:off x="2133600" y="536733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H="1">
            <a:off x="20574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H="1">
            <a:off x="2133600" y="621982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 flipH="1">
            <a:off x="51054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H="1">
            <a:off x="5181600" y="6234113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304800" y="5257800"/>
            <a:ext cx="1371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261938" y="567213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762000" y="6538913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>
            <a:off x="2952750" y="6524625"/>
            <a:ext cx="381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2" name="AutoShape 40"/>
          <p:cNvSpPr>
            <a:spLocks noChangeArrowheads="1"/>
          </p:cNvSpPr>
          <p:nvPr/>
        </p:nvSpPr>
        <p:spPr bwMode="auto">
          <a:xfrm>
            <a:off x="5562600" y="4724400"/>
            <a:ext cx="3505200" cy="2209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endParaRPr lang="en-US" sz="2400" b="1" dirty="0">
              <a:solidFill>
                <a:srgbClr val="1A0597"/>
              </a:solidFill>
              <a:latin typeface="Times New Roman" pitchFamily="18" charset="0"/>
            </a:endParaRPr>
          </a:p>
          <a:p>
            <a:pPr algn="l"/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con.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con,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  <a:p>
            <a:pPr algn="l"/>
            <a:endParaRPr lang="en-US" sz="28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657600" y="7620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mẹ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140476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An-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đec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xen</a:t>
            </a:r>
            <a:endParaRPr lang="en-US" sz="20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657600" y="16383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Hải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Vũ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Toàn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40476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14047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124200" y="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7543800" y="0"/>
            <a:ext cx="1600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rgbClr val="140476"/>
                </a:solidFill>
                <a:latin typeface="Times New Roman" pitchFamily="18" charset="0"/>
              </a:rPr>
              <a:t>SGK/29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82436" y="5493603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2" grpId="0" animBg="1"/>
      <p:bldP spid="39" grpId="0"/>
      <p:bldP spid="3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793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admin</cp:lastModifiedBy>
  <cp:revision>121</cp:revision>
  <dcterms:created xsi:type="dcterms:W3CDTF">2008-12-07T16:10:08Z</dcterms:created>
  <dcterms:modified xsi:type="dcterms:W3CDTF">2018-01-21T15:48:53Z</dcterms:modified>
</cp:coreProperties>
</file>